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3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23C86-C7D6-4E18-A7EC-C6EC28330950}" type="datetimeFigureOut">
              <a:rPr lang="es-MX" smtClean="0"/>
              <a:t>19/02/2025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3468B-8F7C-4DBF-B84B-DBB0D1F5BAB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852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Presupuesto actual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Monto Por Ejecutar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por tipo de insumo  vs Compras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Monto Gastado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Obra: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Inicio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Fin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Encargado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Proyecto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Ubicacion: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Existencias en almacén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Valor Almacén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Comparativo entre Presupuesto y Ejercido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Unidad de Negocio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Rango de fechas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de Cumplimiento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Presupuesto ejercido contablemente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a173d5be-763d-4515-ba42-f0b5db518eec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="" xmlns:a14="http://schemas.microsoft.com/office/drawing/2010/main" xmlns:p14="http://schemas.microsoft.com/office/powerpoint/2010/main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Reporte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análisis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presupuesto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y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almacén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14/09/2022 1:18:15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13/09/2022 23:04:54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Presupuesto actual ,Monto Por Ejecutar ,Presupuesto por tipo de insumo  vs Compras ,Monto Gastado ,Obra: ,Inicio ,Fin ,Encargado ,Proyecto ,Ubicacion: ,Existencias en almacén ,Valor Almacén ,Comparativo entre Presupuesto y Ejercido ,textbox ,Unidad de Negocio ,Rango de fechas ,% de Cumplimiento ,Presupuesto ejercido contablemente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Ppto, Gasto, Almacén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142</Words>
  <Application>Microsoft Office PowerPoint</Application>
  <PresentationFormat>Panorámica</PresentationFormat>
  <Paragraphs>59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Reporte de análisis de presupuesto y almacén</vt:lpstr>
      <vt:lpstr>Ppto, Gasto, Almacén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6</cp:revision>
  <dcterms:created xsi:type="dcterms:W3CDTF">2016-09-04T11:54:55Z</dcterms:created>
  <dcterms:modified xsi:type="dcterms:W3CDTF">2025-02-19T23:37:51Z</dcterms:modified>
</cp:coreProperties>
</file>